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4660"/>
  </p:normalViewPr>
  <p:slideViewPr>
    <p:cSldViewPr>
      <p:cViewPr varScale="1">
        <p:scale>
          <a:sx n="45" d="100"/>
          <a:sy n="45" d="100"/>
        </p:scale>
        <p:origin x="2838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jp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15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428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9914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Tarih: 22.03.2022 Saat: 12.30</a:t>
            </a: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Yer: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10170" y="4939880"/>
            <a:ext cx="2860086" cy="98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BURCU BELMEN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21519003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542227" y="5583691"/>
            <a:ext cx="4344595" cy="382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Biyolojik Aktiviteye Sahip 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Heterohalkalı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Kumarin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Türevleri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Çiğdem YOLAÇAN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Resim 26">
            <a:extLst>
              <a:ext uri="{FF2B5EF4-FFF2-40B4-BE49-F238E27FC236}">
                <a16:creationId xmlns:a16="http://schemas.microsoft.com/office/drawing/2014/main" xmlns="" id="{CFAC783C-63ED-4835-A441-E44870661B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577" y="2432828"/>
            <a:ext cx="2259272" cy="2259272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317500"/>
          </a:effectLst>
        </p:spPr>
      </p:pic>
      <p:graphicFrame>
        <p:nvGraphicFramePr>
          <p:cNvPr id="36" name="Nesne 35">
            <a:extLst>
              <a:ext uri="{FF2B5EF4-FFF2-40B4-BE49-F238E27FC236}">
                <a16:creationId xmlns:a16="http://schemas.microsoft.com/office/drawing/2014/main" xmlns="" id="{74DF6571-7DBA-4141-A147-19D9F5A526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108712"/>
              </p:ext>
            </p:extLst>
          </p:nvPr>
        </p:nvGraphicFramePr>
        <p:xfrm>
          <a:off x="1327717" y="7281565"/>
          <a:ext cx="47736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em3D XML" r:id="rId7" imgW="4772880" imgH="1228680" progId="Chem3D.Document.9">
                  <p:embed/>
                </p:oleObj>
              </mc:Choice>
              <mc:Fallback>
                <p:oleObj name="Chem3D XML" r:id="rId7" imgW="4772880" imgH="1228680" progId="Chem3D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7717" y="7281565"/>
                        <a:ext cx="4773613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407</TotalTime>
  <Words>38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Ofis Teması</vt:lpstr>
      <vt:lpstr>Chem3D XML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31</cp:revision>
  <dcterms:created xsi:type="dcterms:W3CDTF">2016-11-29T08:51:08Z</dcterms:created>
  <dcterms:modified xsi:type="dcterms:W3CDTF">2022-03-15T18:07:49Z</dcterms:modified>
</cp:coreProperties>
</file>