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36" autoAdjust="0"/>
    <p:restoredTop sz="94660"/>
  </p:normalViewPr>
  <p:slideViewPr>
    <p:cSldViewPr>
      <p:cViewPr varScale="1">
        <p:scale>
          <a:sx n="45" d="100"/>
          <a:sy n="45" d="100"/>
        </p:scale>
        <p:origin x="2838" y="54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image" Target="../media/image2.jpg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5415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4289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8715" y="4799146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04401" y="9615754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Tarih: 22.03.2022 Saat: 12.30</a:t>
            </a: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Yer: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Fen-Edebiyat Fakültesi B2-D10</a:t>
            </a:r>
          </a:p>
        </p:txBody>
      </p:sp>
      <p:sp>
        <p:nvSpPr>
          <p:cNvPr id="6" name="Dikdörtgen 5"/>
          <p:cNvSpPr/>
          <p:nvPr/>
        </p:nvSpPr>
        <p:spPr>
          <a:xfrm>
            <a:off x="2310170" y="4939880"/>
            <a:ext cx="2860086" cy="980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BURCU BELMEN</a:t>
            </a:r>
          </a:p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21519003</a:t>
            </a:r>
          </a:p>
        </p:txBody>
      </p:sp>
      <p:sp>
        <p:nvSpPr>
          <p:cNvPr id="7" name="Dikdörtgen 6"/>
          <p:cNvSpPr/>
          <p:nvPr/>
        </p:nvSpPr>
        <p:spPr>
          <a:xfrm>
            <a:off x="1542227" y="5583691"/>
            <a:ext cx="4344595" cy="382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Konu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Biyolojik Aktiviteye Sahip </a:t>
            </a:r>
            <a:r>
              <a:rPr lang="tr-TR" sz="18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Heterohalkalı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Kumarin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Türevleri</a:t>
            </a:r>
            <a:endParaRPr lang="tr-TR" b="1" u="sng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Danışman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Dr. Çiğdem YOLAÇAN</a:t>
            </a:r>
            <a:endParaRPr lang="tr-TR" b="1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904268" y="1656259"/>
            <a:ext cx="3671891" cy="3343596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Resim 26">
            <a:extLst>
              <a:ext uri="{FF2B5EF4-FFF2-40B4-BE49-F238E27FC236}">
                <a16:creationId xmlns:a16="http://schemas.microsoft.com/office/drawing/2014/main" xmlns="" id="{CFAC783C-63ED-4835-A441-E44870661B6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0577" y="2432828"/>
            <a:ext cx="2259272" cy="2259272"/>
          </a:xfrm>
          <a:prstGeom prst="rect">
            <a:avLst/>
          </a:prstGeom>
          <a:ln>
            <a:solidFill>
              <a:schemeClr val="bg1"/>
            </a:solidFill>
          </a:ln>
          <a:effectLst>
            <a:softEdge rad="317500"/>
          </a:effectLst>
        </p:spPr>
      </p:pic>
      <p:graphicFrame>
        <p:nvGraphicFramePr>
          <p:cNvPr id="36" name="Nesne 35">
            <a:extLst>
              <a:ext uri="{FF2B5EF4-FFF2-40B4-BE49-F238E27FC236}">
                <a16:creationId xmlns:a16="http://schemas.microsoft.com/office/drawing/2014/main" xmlns="" id="{74DF6571-7DBA-4141-A147-19D9F5A526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7108712"/>
              </p:ext>
            </p:extLst>
          </p:nvPr>
        </p:nvGraphicFramePr>
        <p:xfrm>
          <a:off x="1327717" y="7281565"/>
          <a:ext cx="4773613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hem3D XML" r:id="rId7" imgW="4772880" imgH="1228680" progId="Chem3D.Document.9">
                  <p:embed/>
                </p:oleObj>
              </mc:Choice>
              <mc:Fallback>
                <p:oleObj name="Chem3D XML" r:id="rId7" imgW="4772880" imgH="1228680" progId="Chem3D.Document.9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27717" y="7281565"/>
                        <a:ext cx="4773613" cy="1228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407</TotalTime>
  <Words>38</Words>
  <Application>Microsoft Office PowerPoint</Application>
  <PresentationFormat>Özel</PresentationFormat>
  <Paragraphs>18</Paragraphs>
  <Slides>1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Ofis Teması</vt:lpstr>
      <vt:lpstr>Chem3D XML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31</cp:revision>
  <dcterms:created xsi:type="dcterms:W3CDTF">2016-11-29T08:51:08Z</dcterms:created>
  <dcterms:modified xsi:type="dcterms:W3CDTF">2022-03-15T18:07:49Z</dcterms:modified>
</cp:coreProperties>
</file>